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12801600" cy="9601200" type="A3"/>
  <p:notesSz cx="6858000" cy="9144000"/>
  <p:embeddedFontLst>
    <p:embeddedFont>
      <p:font typeface="Arial Narrow" panose="020B0606020202030204" pitchFamily="34" charset="0"/>
      <p:regular r:id="rId3"/>
      <p:bold r:id="rId4"/>
      <p:italic r:id="rId5"/>
      <p:boldItalic r:id="rId6"/>
    </p:embeddedFont>
    <p:embeddedFont>
      <p:font typeface="Open Sans" panose="020B0606030504020204" pitchFamily="34" charset="0"/>
      <p:regular r:id="rId7"/>
      <p:bold r:id="rId8"/>
      <p:italic r:id="rId9"/>
      <p:boldItalic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72" userDrawn="1">
          <p15:clr>
            <a:srgbClr val="A4A3A4"/>
          </p15:clr>
        </p15:guide>
        <p15:guide id="2" pos="34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051F"/>
    <a:srgbClr val="A2D55B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1810" y="360"/>
      </p:cViewPr>
      <p:guideLst>
        <p:guide orient="horz" pos="1372"/>
        <p:guide pos="344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theme" Target="theme/theme1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presProps" Target="presProps.xml"/><Relationship Id="rId5" Type="http://schemas.openxmlformats.org/officeDocument/2006/relationships/font" Target="fonts/font3.fntdata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png>
</file>

<file path=ppt/media/image13.jpg>
</file>

<file path=ppt/media/image14.png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1005" y="1353447"/>
            <a:ext cx="9304726" cy="933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42011" y="2468880"/>
            <a:ext cx="7662715" cy="111341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47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46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19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892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365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838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311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785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36384" y="174476"/>
            <a:ext cx="2463016" cy="37174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7337" y="174476"/>
            <a:ext cx="7206601" cy="37174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4717" y="2799678"/>
            <a:ext cx="9304726" cy="865318"/>
          </a:xfrm>
        </p:spPr>
        <p:txBody>
          <a:bodyPr anchor="t"/>
          <a:lstStyle>
            <a:lvl1pPr algn="l">
              <a:defRPr sz="4788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4717" y="1846618"/>
            <a:ext cx="9304726" cy="953060"/>
          </a:xfrm>
        </p:spPr>
        <p:txBody>
          <a:bodyPr anchor="b"/>
          <a:lstStyle>
            <a:lvl1pPr marL="0" indent="0">
              <a:buNone/>
              <a:defRPr sz="2394">
                <a:solidFill>
                  <a:schemeClr val="tx1">
                    <a:tint val="75000"/>
                  </a:schemeClr>
                </a:solidFill>
              </a:defRPr>
            </a:lvl1pPr>
            <a:lvl2pPr marL="547314" indent="0">
              <a:buNone/>
              <a:defRPr sz="2155">
                <a:solidFill>
                  <a:schemeClr val="tx1">
                    <a:tint val="75000"/>
                  </a:schemeClr>
                </a:solidFill>
              </a:defRPr>
            </a:lvl2pPr>
            <a:lvl3pPr marL="1094628" indent="0">
              <a:buNone/>
              <a:defRPr sz="1915">
                <a:solidFill>
                  <a:schemeClr val="tx1">
                    <a:tint val="75000"/>
                  </a:schemeClr>
                </a:solidFill>
              </a:defRPr>
            </a:lvl3pPr>
            <a:lvl4pPr marL="1641942" indent="0">
              <a:buNone/>
              <a:defRPr sz="1676">
                <a:solidFill>
                  <a:schemeClr val="tx1">
                    <a:tint val="75000"/>
                  </a:schemeClr>
                </a:solidFill>
              </a:defRPr>
            </a:lvl4pPr>
            <a:lvl5pPr marL="2189256" indent="0">
              <a:buNone/>
              <a:defRPr sz="1676">
                <a:solidFill>
                  <a:schemeClr val="tx1">
                    <a:tint val="75000"/>
                  </a:schemeClr>
                </a:solidFill>
              </a:defRPr>
            </a:lvl5pPr>
            <a:lvl6pPr marL="2736571" indent="0">
              <a:buNone/>
              <a:defRPr sz="1676">
                <a:solidFill>
                  <a:schemeClr val="tx1">
                    <a:tint val="75000"/>
                  </a:schemeClr>
                </a:solidFill>
              </a:defRPr>
            </a:lvl6pPr>
            <a:lvl7pPr marL="3283885" indent="0">
              <a:buNone/>
              <a:defRPr sz="1676">
                <a:solidFill>
                  <a:schemeClr val="tx1">
                    <a:tint val="75000"/>
                  </a:schemeClr>
                </a:solidFill>
              </a:defRPr>
            </a:lvl7pPr>
            <a:lvl8pPr marL="3831199" indent="0">
              <a:buNone/>
              <a:defRPr sz="1676">
                <a:solidFill>
                  <a:schemeClr val="tx1">
                    <a:tint val="75000"/>
                  </a:schemeClr>
                </a:solidFill>
              </a:defRPr>
            </a:lvl8pPr>
            <a:lvl9pPr marL="4378513" indent="0">
              <a:buNone/>
              <a:defRPr sz="16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7337" y="1016598"/>
            <a:ext cx="4834809" cy="2875318"/>
          </a:xfrm>
        </p:spPr>
        <p:txBody>
          <a:bodyPr/>
          <a:lstStyle>
            <a:lvl1pPr>
              <a:defRPr sz="3352"/>
            </a:lvl1pPr>
            <a:lvl2pPr>
              <a:defRPr sz="2873"/>
            </a:lvl2pPr>
            <a:lvl3pPr>
              <a:defRPr sz="2394"/>
            </a:lvl3pPr>
            <a:lvl4pPr>
              <a:defRPr sz="2155"/>
            </a:lvl4pPr>
            <a:lvl5pPr>
              <a:defRPr sz="2155"/>
            </a:lvl5pPr>
            <a:lvl6pPr>
              <a:defRPr sz="2155"/>
            </a:lvl6pPr>
            <a:lvl7pPr>
              <a:defRPr sz="2155"/>
            </a:lvl7pPr>
            <a:lvl8pPr>
              <a:defRPr sz="2155"/>
            </a:lvl8pPr>
            <a:lvl9pPr>
              <a:defRPr sz="215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64591" y="1016598"/>
            <a:ext cx="4834809" cy="2875318"/>
          </a:xfrm>
        </p:spPr>
        <p:txBody>
          <a:bodyPr/>
          <a:lstStyle>
            <a:lvl1pPr>
              <a:defRPr sz="3352"/>
            </a:lvl1pPr>
            <a:lvl2pPr>
              <a:defRPr sz="2873"/>
            </a:lvl2pPr>
            <a:lvl3pPr>
              <a:defRPr sz="2394"/>
            </a:lvl3pPr>
            <a:lvl4pPr>
              <a:defRPr sz="2155"/>
            </a:lvl4pPr>
            <a:lvl5pPr>
              <a:defRPr sz="2155"/>
            </a:lvl5pPr>
            <a:lvl6pPr>
              <a:defRPr sz="2155"/>
            </a:lvl6pPr>
            <a:lvl7pPr>
              <a:defRPr sz="2155"/>
            </a:lvl7pPr>
            <a:lvl8pPr>
              <a:defRPr sz="2155"/>
            </a:lvl8pPr>
            <a:lvl9pPr>
              <a:defRPr sz="215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7337" y="975248"/>
            <a:ext cx="4836710" cy="406437"/>
          </a:xfrm>
        </p:spPr>
        <p:txBody>
          <a:bodyPr anchor="b"/>
          <a:lstStyle>
            <a:lvl1pPr marL="0" indent="0">
              <a:buNone/>
              <a:defRPr sz="2873" b="1"/>
            </a:lvl1pPr>
            <a:lvl2pPr marL="547314" indent="0">
              <a:buNone/>
              <a:defRPr sz="2394" b="1"/>
            </a:lvl2pPr>
            <a:lvl3pPr marL="1094628" indent="0">
              <a:buNone/>
              <a:defRPr sz="2155" b="1"/>
            </a:lvl3pPr>
            <a:lvl4pPr marL="1641942" indent="0">
              <a:buNone/>
              <a:defRPr sz="1915" b="1"/>
            </a:lvl4pPr>
            <a:lvl5pPr marL="2189256" indent="0">
              <a:buNone/>
              <a:defRPr sz="1915" b="1"/>
            </a:lvl5pPr>
            <a:lvl6pPr marL="2736571" indent="0">
              <a:buNone/>
              <a:defRPr sz="1915" b="1"/>
            </a:lvl6pPr>
            <a:lvl7pPr marL="3283885" indent="0">
              <a:buNone/>
              <a:defRPr sz="1915" b="1"/>
            </a:lvl7pPr>
            <a:lvl8pPr marL="3831199" indent="0">
              <a:buNone/>
              <a:defRPr sz="1915" b="1"/>
            </a:lvl8pPr>
            <a:lvl9pPr marL="4378513" indent="0">
              <a:buNone/>
              <a:defRPr sz="1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7337" y="1381685"/>
            <a:ext cx="4836710" cy="2510230"/>
          </a:xfrm>
        </p:spPr>
        <p:txBody>
          <a:bodyPr/>
          <a:lstStyle>
            <a:lvl1pPr>
              <a:defRPr sz="2873"/>
            </a:lvl1pPr>
            <a:lvl2pPr>
              <a:defRPr sz="2394"/>
            </a:lvl2pPr>
            <a:lvl3pPr>
              <a:defRPr sz="2155"/>
            </a:lvl3pPr>
            <a:lvl4pPr>
              <a:defRPr sz="1915"/>
            </a:lvl4pPr>
            <a:lvl5pPr>
              <a:defRPr sz="1915"/>
            </a:lvl5pPr>
            <a:lvl6pPr>
              <a:defRPr sz="1915"/>
            </a:lvl6pPr>
            <a:lvl7pPr>
              <a:defRPr sz="1915"/>
            </a:lvl7pPr>
            <a:lvl8pPr>
              <a:defRPr sz="1915"/>
            </a:lvl8pPr>
            <a:lvl9pPr>
              <a:defRPr sz="191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60790" y="975248"/>
            <a:ext cx="4838610" cy="406437"/>
          </a:xfrm>
        </p:spPr>
        <p:txBody>
          <a:bodyPr anchor="b"/>
          <a:lstStyle>
            <a:lvl1pPr marL="0" indent="0">
              <a:buNone/>
              <a:defRPr sz="2873" b="1"/>
            </a:lvl1pPr>
            <a:lvl2pPr marL="547314" indent="0">
              <a:buNone/>
              <a:defRPr sz="2394" b="1"/>
            </a:lvl2pPr>
            <a:lvl3pPr marL="1094628" indent="0">
              <a:buNone/>
              <a:defRPr sz="2155" b="1"/>
            </a:lvl3pPr>
            <a:lvl4pPr marL="1641942" indent="0">
              <a:buNone/>
              <a:defRPr sz="1915" b="1"/>
            </a:lvl4pPr>
            <a:lvl5pPr marL="2189256" indent="0">
              <a:buNone/>
              <a:defRPr sz="1915" b="1"/>
            </a:lvl5pPr>
            <a:lvl6pPr marL="2736571" indent="0">
              <a:buNone/>
              <a:defRPr sz="1915" b="1"/>
            </a:lvl6pPr>
            <a:lvl7pPr marL="3283885" indent="0">
              <a:buNone/>
              <a:defRPr sz="1915" b="1"/>
            </a:lvl7pPr>
            <a:lvl8pPr marL="3831199" indent="0">
              <a:buNone/>
              <a:defRPr sz="1915" b="1"/>
            </a:lvl8pPr>
            <a:lvl9pPr marL="4378513" indent="0">
              <a:buNone/>
              <a:defRPr sz="1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60790" y="1381685"/>
            <a:ext cx="4838610" cy="2510230"/>
          </a:xfrm>
        </p:spPr>
        <p:txBody>
          <a:bodyPr/>
          <a:lstStyle>
            <a:lvl1pPr>
              <a:defRPr sz="2873"/>
            </a:lvl1pPr>
            <a:lvl2pPr>
              <a:defRPr sz="2394"/>
            </a:lvl2pPr>
            <a:lvl3pPr>
              <a:defRPr sz="2155"/>
            </a:lvl3pPr>
            <a:lvl4pPr>
              <a:defRPr sz="1915"/>
            </a:lvl4pPr>
            <a:lvl5pPr>
              <a:defRPr sz="1915"/>
            </a:lvl5pPr>
            <a:lvl6pPr>
              <a:defRPr sz="1915"/>
            </a:lvl6pPr>
            <a:lvl7pPr>
              <a:defRPr sz="1915"/>
            </a:lvl7pPr>
            <a:lvl8pPr>
              <a:defRPr sz="1915"/>
            </a:lvl8pPr>
            <a:lvl9pPr>
              <a:defRPr sz="191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7337" y="173467"/>
            <a:ext cx="3601401" cy="738244"/>
          </a:xfrm>
        </p:spPr>
        <p:txBody>
          <a:bodyPr anchor="b"/>
          <a:lstStyle>
            <a:lvl1pPr algn="l">
              <a:defRPr sz="2394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9870" y="173468"/>
            <a:ext cx="6119530" cy="3718448"/>
          </a:xfrm>
        </p:spPr>
        <p:txBody>
          <a:bodyPr/>
          <a:lstStyle>
            <a:lvl1pPr>
              <a:defRPr sz="3831"/>
            </a:lvl1pPr>
            <a:lvl2pPr>
              <a:defRPr sz="3352"/>
            </a:lvl2pPr>
            <a:lvl3pPr>
              <a:defRPr sz="2873"/>
            </a:lvl3pPr>
            <a:lvl4pPr>
              <a:defRPr sz="2394"/>
            </a:lvl4pPr>
            <a:lvl5pPr>
              <a:defRPr sz="2394"/>
            </a:lvl5pPr>
            <a:lvl6pPr>
              <a:defRPr sz="2394"/>
            </a:lvl6pPr>
            <a:lvl7pPr>
              <a:defRPr sz="2394"/>
            </a:lvl7pPr>
            <a:lvl8pPr>
              <a:defRPr sz="2394"/>
            </a:lvl8pPr>
            <a:lvl9pPr>
              <a:defRPr sz="239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7337" y="911711"/>
            <a:ext cx="3601401" cy="2980205"/>
          </a:xfrm>
        </p:spPr>
        <p:txBody>
          <a:bodyPr/>
          <a:lstStyle>
            <a:lvl1pPr marL="0" indent="0">
              <a:buNone/>
              <a:defRPr sz="1676"/>
            </a:lvl1pPr>
            <a:lvl2pPr marL="547314" indent="0">
              <a:buNone/>
              <a:defRPr sz="1437"/>
            </a:lvl2pPr>
            <a:lvl3pPr marL="1094628" indent="0">
              <a:buNone/>
              <a:defRPr sz="1197"/>
            </a:lvl3pPr>
            <a:lvl4pPr marL="1641942" indent="0">
              <a:buNone/>
              <a:defRPr sz="1077"/>
            </a:lvl4pPr>
            <a:lvl5pPr marL="2189256" indent="0">
              <a:buNone/>
              <a:defRPr sz="1077"/>
            </a:lvl5pPr>
            <a:lvl6pPr marL="2736571" indent="0">
              <a:buNone/>
              <a:defRPr sz="1077"/>
            </a:lvl6pPr>
            <a:lvl7pPr marL="3283885" indent="0">
              <a:buNone/>
              <a:defRPr sz="1077"/>
            </a:lvl7pPr>
            <a:lvl8pPr marL="3831199" indent="0">
              <a:buNone/>
              <a:defRPr sz="1077"/>
            </a:lvl8pPr>
            <a:lvl9pPr marL="4378513" indent="0">
              <a:buNone/>
              <a:defRPr sz="107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5637" y="3049793"/>
            <a:ext cx="6568042" cy="360045"/>
          </a:xfrm>
        </p:spPr>
        <p:txBody>
          <a:bodyPr anchor="b"/>
          <a:lstStyle>
            <a:lvl1pPr algn="l">
              <a:defRPr sz="2394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145637" y="389292"/>
            <a:ext cx="6568042" cy="2614108"/>
          </a:xfrm>
        </p:spPr>
        <p:txBody>
          <a:bodyPr/>
          <a:lstStyle>
            <a:lvl1pPr marL="0" indent="0">
              <a:buNone/>
              <a:defRPr sz="3831"/>
            </a:lvl1pPr>
            <a:lvl2pPr marL="547314" indent="0">
              <a:buNone/>
              <a:defRPr sz="3352"/>
            </a:lvl2pPr>
            <a:lvl3pPr marL="1094628" indent="0">
              <a:buNone/>
              <a:defRPr sz="2873"/>
            </a:lvl3pPr>
            <a:lvl4pPr marL="1641942" indent="0">
              <a:buNone/>
              <a:defRPr sz="2394"/>
            </a:lvl4pPr>
            <a:lvl5pPr marL="2189256" indent="0">
              <a:buNone/>
              <a:defRPr sz="2394"/>
            </a:lvl5pPr>
            <a:lvl6pPr marL="2736571" indent="0">
              <a:buNone/>
              <a:defRPr sz="2394"/>
            </a:lvl6pPr>
            <a:lvl7pPr marL="3283885" indent="0">
              <a:buNone/>
              <a:defRPr sz="2394"/>
            </a:lvl7pPr>
            <a:lvl8pPr marL="3831199" indent="0">
              <a:buNone/>
              <a:defRPr sz="2394"/>
            </a:lvl8pPr>
            <a:lvl9pPr marL="4378513" indent="0">
              <a:buNone/>
              <a:defRPr sz="2394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45637" y="3409838"/>
            <a:ext cx="6568042" cy="511324"/>
          </a:xfrm>
        </p:spPr>
        <p:txBody>
          <a:bodyPr/>
          <a:lstStyle>
            <a:lvl1pPr marL="0" indent="0">
              <a:buNone/>
              <a:defRPr sz="1676"/>
            </a:lvl1pPr>
            <a:lvl2pPr marL="547314" indent="0">
              <a:buNone/>
              <a:defRPr sz="1437"/>
            </a:lvl2pPr>
            <a:lvl3pPr marL="1094628" indent="0">
              <a:buNone/>
              <a:defRPr sz="1197"/>
            </a:lvl3pPr>
            <a:lvl4pPr marL="1641942" indent="0">
              <a:buNone/>
              <a:defRPr sz="1077"/>
            </a:lvl4pPr>
            <a:lvl5pPr marL="2189256" indent="0">
              <a:buNone/>
              <a:defRPr sz="1077"/>
            </a:lvl5pPr>
            <a:lvl6pPr marL="2736571" indent="0">
              <a:buNone/>
              <a:defRPr sz="1077"/>
            </a:lvl6pPr>
            <a:lvl7pPr marL="3283885" indent="0">
              <a:buNone/>
              <a:defRPr sz="1077"/>
            </a:lvl7pPr>
            <a:lvl8pPr marL="3831199" indent="0">
              <a:buNone/>
              <a:defRPr sz="1077"/>
            </a:lvl8pPr>
            <a:lvl9pPr marL="4378513" indent="0">
              <a:buNone/>
              <a:defRPr sz="107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7337" y="174476"/>
            <a:ext cx="9852063" cy="726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7337" y="1016598"/>
            <a:ext cx="9852063" cy="2875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7337" y="4038152"/>
            <a:ext cx="2554238" cy="2319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3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740135" y="4038152"/>
            <a:ext cx="3466467" cy="2319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3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45161" y="4038152"/>
            <a:ext cx="2554238" cy="2319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3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094628" rtl="0" eaLnBrk="1" latinLnBrk="0" hangingPunct="1">
        <a:spcBef>
          <a:spcPct val="0"/>
        </a:spcBef>
        <a:buNone/>
        <a:defRPr sz="52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0486" indent="-410486" algn="l" defTabSz="1094628" rtl="0" eaLnBrk="1" latinLnBrk="0" hangingPunct="1">
        <a:spcBef>
          <a:spcPct val="20000"/>
        </a:spcBef>
        <a:buFont typeface="Arial" pitchFamily="34" charset="0"/>
        <a:buChar char="•"/>
        <a:defRPr sz="3831" kern="1200">
          <a:solidFill>
            <a:schemeClr val="tx1"/>
          </a:solidFill>
          <a:latin typeface="+mn-lt"/>
          <a:ea typeface="+mn-ea"/>
          <a:cs typeface="+mn-cs"/>
        </a:defRPr>
      </a:lvl1pPr>
      <a:lvl2pPr marL="889385" indent="-342071" algn="l" defTabSz="1094628" rtl="0" eaLnBrk="1" latinLnBrk="0" hangingPunct="1">
        <a:spcBef>
          <a:spcPct val="20000"/>
        </a:spcBef>
        <a:buFont typeface="Arial" pitchFamily="34" charset="0"/>
        <a:buChar char="–"/>
        <a:defRPr sz="3352" kern="1200">
          <a:solidFill>
            <a:schemeClr val="tx1"/>
          </a:solidFill>
          <a:latin typeface="+mn-lt"/>
          <a:ea typeface="+mn-ea"/>
          <a:cs typeface="+mn-cs"/>
        </a:defRPr>
      </a:lvl2pPr>
      <a:lvl3pPr marL="1368285" indent="-273657" algn="l" defTabSz="1094628" rtl="0" eaLnBrk="1" latinLnBrk="0" hangingPunct="1">
        <a:spcBef>
          <a:spcPct val="20000"/>
        </a:spcBef>
        <a:buFont typeface="Arial" pitchFamily="34" charset="0"/>
        <a:buChar char="•"/>
        <a:defRPr sz="2873" kern="1200">
          <a:solidFill>
            <a:schemeClr val="tx1"/>
          </a:solidFill>
          <a:latin typeface="+mn-lt"/>
          <a:ea typeface="+mn-ea"/>
          <a:cs typeface="+mn-cs"/>
        </a:defRPr>
      </a:lvl3pPr>
      <a:lvl4pPr marL="1915599" indent="-273657" algn="l" defTabSz="1094628" rtl="0" eaLnBrk="1" latinLnBrk="0" hangingPunct="1">
        <a:spcBef>
          <a:spcPct val="20000"/>
        </a:spcBef>
        <a:buFont typeface="Arial" pitchFamily="34" charset="0"/>
        <a:buChar char="–"/>
        <a:defRPr sz="2394" kern="1200">
          <a:solidFill>
            <a:schemeClr val="tx1"/>
          </a:solidFill>
          <a:latin typeface="+mn-lt"/>
          <a:ea typeface="+mn-ea"/>
          <a:cs typeface="+mn-cs"/>
        </a:defRPr>
      </a:lvl4pPr>
      <a:lvl5pPr marL="2462914" indent="-273657" algn="l" defTabSz="1094628" rtl="0" eaLnBrk="1" latinLnBrk="0" hangingPunct="1">
        <a:spcBef>
          <a:spcPct val="20000"/>
        </a:spcBef>
        <a:buFont typeface="Arial" pitchFamily="34" charset="0"/>
        <a:buChar char="»"/>
        <a:defRPr sz="2394" kern="1200">
          <a:solidFill>
            <a:schemeClr val="tx1"/>
          </a:solidFill>
          <a:latin typeface="+mn-lt"/>
          <a:ea typeface="+mn-ea"/>
          <a:cs typeface="+mn-cs"/>
        </a:defRPr>
      </a:lvl5pPr>
      <a:lvl6pPr marL="3010228" indent="-273657" algn="l" defTabSz="1094628" rtl="0" eaLnBrk="1" latinLnBrk="0" hangingPunct="1">
        <a:spcBef>
          <a:spcPct val="20000"/>
        </a:spcBef>
        <a:buFont typeface="Arial" pitchFamily="34" charset="0"/>
        <a:buChar char="•"/>
        <a:defRPr sz="2394" kern="1200">
          <a:solidFill>
            <a:schemeClr val="tx1"/>
          </a:solidFill>
          <a:latin typeface="+mn-lt"/>
          <a:ea typeface="+mn-ea"/>
          <a:cs typeface="+mn-cs"/>
        </a:defRPr>
      </a:lvl6pPr>
      <a:lvl7pPr marL="3557542" indent="-273657" algn="l" defTabSz="1094628" rtl="0" eaLnBrk="1" latinLnBrk="0" hangingPunct="1">
        <a:spcBef>
          <a:spcPct val="20000"/>
        </a:spcBef>
        <a:buFont typeface="Arial" pitchFamily="34" charset="0"/>
        <a:buChar char="•"/>
        <a:defRPr sz="2394" kern="1200">
          <a:solidFill>
            <a:schemeClr val="tx1"/>
          </a:solidFill>
          <a:latin typeface="+mn-lt"/>
          <a:ea typeface="+mn-ea"/>
          <a:cs typeface="+mn-cs"/>
        </a:defRPr>
      </a:lvl7pPr>
      <a:lvl8pPr marL="4104856" indent="-273657" algn="l" defTabSz="1094628" rtl="0" eaLnBrk="1" latinLnBrk="0" hangingPunct="1">
        <a:spcBef>
          <a:spcPct val="20000"/>
        </a:spcBef>
        <a:buFont typeface="Arial" pitchFamily="34" charset="0"/>
        <a:buChar char="•"/>
        <a:defRPr sz="2394" kern="1200">
          <a:solidFill>
            <a:schemeClr val="tx1"/>
          </a:solidFill>
          <a:latin typeface="+mn-lt"/>
          <a:ea typeface="+mn-ea"/>
          <a:cs typeface="+mn-cs"/>
        </a:defRPr>
      </a:lvl8pPr>
      <a:lvl9pPr marL="4652170" indent="-273657" algn="l" defTabSz="1094628" rtl="0" eaLnBrk="1" latinLnBrk="0" hangingPunct="1">
        <a:spcBef>
          <a:spcPct val="20000"/>
        </a:spcBef>
        <a:buFont typeface="Arial" pitchFamily="34" charset="0"/>
        <a:buChar char="•"/>
        <a:defRPr sz="239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4628" rtl="0" eaLnBrk="1" latinLnBrk="0" hangingPunct="1">
        <a:defRPr sz="2155" kern="1200">
          <a:solidFill>
            <a:schemeClr val="tx1"/>
          </a:solidFill>
          <a:latin typeface="+mn-lt"/>
          <a:ea typeface="+mn-ea"/>
          <a:cs typeface="+mn-cs"/>
        </a:defRPr>
      </a:lvl1pPr>
      <a:lvl2pPr marL="547314" algn="l" defTabSz="1094628" rtl="0" eaLnBrk="1" latinLnBrk="0" hangingPunct="1">
        <a:defRPr sz="2155" kern="1200">
          <a:solidFill>
            <a:schemeClr val="tx1"/>
          </a:solidFill>
          <a:latin typeface="+mn-lt"/>
          <a:ea typeface="+mn-ea"/>
          <a:cs typeface="+mn-cs"/>
        </a:defRPr>
      </a:lvl2pPr>
      <a:lvl3pPr marL="1094628" algn="l" defTabSz="1094628" rtl="0" eaLnBrk="1" latinLnBrk="0" hangingPunct="1">
        <a:defRPr sz="2155" kern="1200">
          <a:solidFill>
            <a:schemeClr val="tx1"/>
          </a:solidFill>
          <a:latin typeface="+mn-lt"/>
          <a:ea typeface="+mn-ea"/>
          <a:cs typeface="+mn-cs"/>
        </a:defRPr>
      </a:lvl3pPr>
      <a:lvl4pPr marL="1641942" algn="l" defTabSz="1094628" rtl="0" eaLnBrk="1" latinLnBrk="0" hangingPunct="1">
        <a:defRPr sz="2155" kern="1200">
          <a:solidFill>
            <a:schemeClr val="tx1"/>
          </a:solidFill>
          <a:latin typeface="+mn-lt"/>
          <a:ea typeface="+mn-ea"/>
          <a:cs typeface="+mn-cs"/>
        </a:defRPr>
      </a:lvl4pPr>
      <a:lvl5pPr marL="2189256" algn="l" defTabSz="1094628" rtl="0" eaLnBrk="1" latinLnBrk="0" hangingPunct="1">
        <a:defRPr sz="2155" kern="1200">
          <a:solidFill>
            <a:schemeClr val="tx1"/>
          </a:solidFill>
          <a:latin typeface="+mn-lt"/>
          <a:ea typeface="+mn-ea"/>
          <a:cs typeface="+mn-cs"/>
        </a:defRPr>
      </a:lvl5pPr>
      <a:lvl6pPr marL="2736571" algn="l" defTabSz="1094628" rtl="0" eaLnBrk="1" latinLnBrk="0" hangingPunct="1">
        <a:defRPr sz="2155" kern="1200">
          <a:solidFill>
            <a:schemeClr val="tx1"/>
          </a:solidFill>
          <a:latin typeface="+mn-lt"/>
          <a:ea typeface="+mn-ea"/>
          <a:cs typeface="+mn-cs"/>
        </a:defRPr>
      </a:lvl6pPr>
      <a:lvl7pPr marL="3283885" algn="l" defTabSz="1094628" rtl="0" eaLnBrk="1" latinLnBrk="0" hangingPunct="1">
        <a:defRPr sz="2155" kern="1200">
          <a:solidFill>
            <a:schemeClr val="tx1"/>
          </a:solidFill>
          <a:latin typeface="+mn-lt"/>
          <a:ea typeface="+mn-ea"/>
          <a:cs typeface="+mn-cs"/>
        </a:defRPr>
      </a:lvl7pPr>
      <a:lvl8pPr marL="3831199" algn="l" defTabSz="1094628" rtl="0" eaLnBrk="1" latinLnBrk="0" hangingPunct="1">
        <a:defRPr sz="2155" kern="1200">
          <a:solidFill>
            <a:schemeClr val="tx1"/>
          </a:solidFill>
          <a:latin typeface="+mn-lt"/>
          <a:ea typeface="+mn-ea"/>
          <a:cs typeface="+mn-cs"/>
        </a:defRPr>
      </a:lvl8pPr>
      <a:lvl9pPr marL="4378513" algn="l" defTabSz="1094628" rtl="0" eaLnBrk="1" latinLnBrk="0" hangingPunct="1">
        <a:defRPr sz="215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12" Type="http://schemas.openxmlformats.org/officeDocument/2006/relationships/image" Target="../media/image11.jpg"/><Relationship Id="rId17" Type="http://schemas.openxmlformats.org/officeDocument/2006/relationships/image" Target="../media/image16.jpeg"/><Relationship Id="rId2" Type="http://schemas.openxmlformats.org/officeDocument/2006/relationships/image" Target="../media/image1.png"/><Relationship Id="rId16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jp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jpg"/><Relationship Id="rId1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Picture 104">
            <a:extLst>
              <a:ext uri="{FF2B5EF4-FFF2-40B4-BE49-F238E27FC236}">
                <a16:creationId xmlns:a16="http://schemas.microsoft.com/office/drawing/2014/main" id="{A1F4A1D7-0E4D-A0A3-4FD9-A3BB316A50E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101795" y="8839200"/>
            <a:ext cx="694508" cy="806338"/>
          </a:xfrm>
          <a:prstGeom prst="rect">
            <a:avLst/>
          </a:prstGeom>
        </p:spPr>
      </p:pic>
      <p:sp>
        <p:nvSpPr>
          <p:cNvPr id="1054" name="TextBox 33">
            <a:extLst>
              <a:ext uri="{FF2B5EF4-FFF2-40B4-BE49-F238E27FC236}">
                <a16:creationId xmlns:a16="http://schemas.microsoft.com/office/drawing/2014/main" id="{8AC91304-64F0-0706-485E-CA2C38DC3DC1}"/>
              </a:ext>
            </a:extLst>
          </p:cNvPr>
          <p:cNvSpPr txBox="1"/>
          <p:nvPr/>
        </p:nvSpPr>
        <p:spPr>
          <a:xfrm>
            <a:off x="9296400" y="73553"/>
            <a:ext cx="3958792" cy="2462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sz="1600" b="1" dirty="0">
                <a:latin typeface="Arial Narrow" panose="020B0606020202030204" pitchFamily="34" charset="0"/>
                <a:ea typeface="Open Sans"/>
                <a:cs typeface="Open Sans"/>
                <a:sym typeface="Open Sans"/>
              </a:rPr>
              <a:t>Course: Neural network (AIE231)</a:t>
            </a:r>
          </a:p>
        </p:txBody>
      </p:sp>
      <p:grpSp>
        <p:nvGrpSpPr>
          <p:cNvPr id="1037" name="Group 1036">
            <a:extLst>
              <a:ext uri="{FF2B5EF4-FFF2-40B4-BE49-F238E27FC236}">
                <a16:creationId xmlns:a16="http://schemas.microsoft.com/office/drawing/2014/main" id="{048F2B6A-49AE-48C9-4751-F9A2237FC820}"/>
              </a:ext>
            </a:extLst>
          </p:cNvPr>
          <p:cNvGrpSpPr/>
          <p:nvPr/>
        </p:nvGrpSpPr>
        <p:grpSpPr>
          <a:xfrm>
            <a:off x="-683415" y="3505200"/>
            <a:ext cx="5384442" cy="2048139"/>
            <a:chOff x="9204481" y="2230952"/>
            <a:chExt cx="3897019" cy="2460301"/>
          </a:xfrm>
        </p:grpSpPr>
        <p:sp>
          <p:nvSpPr>
            <p:cNvPr id="119" name="TextBox 33">
              <a:extLst>
                <a:ext uri="{FF2B5EF4-FFF2-40B4-BE49-F238E27FC236}">
                  <a16:creationId xmlns:a16="http://schemas.microsoft.com/office/drawing/2014/main" id="{5EB9A75B-C786-7285-0D4E-96E8D7BB27B9}"/>
                </a:ext>
              </a:extLst>
            </p:cNvPr>
            <p:cNvSpPr txBox="1"/>
            <p:nvPr/>
          </p:nvSpPr>
          <p:spPr>
            <a:xfrm>
              <a:off x="9204481" y="2230952"/>
              <a:ext cx="3897019" cy="42179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 sz="2000" b="1" dirty="0">
                  <a:latin typeface="Arial Narrow" panose="020B0606020202030204" pitchFamily="34" charset="0"/>
                  <a:ea typeface="Open Sans"/>
                  <a:cs typeface="Open Sans"/>
                  <a:sym typeface="Open Sans"/>
                </a:rPr>
                <a:t>Neural architecture </a:t>
              </a:r>
            </a:p>
          </p:txBody>
        </p:sp>
        <p:pic>
          <p:nvPicPr>
            <p:cNvPr id="121" name="Picture 120">
              <a:extLst>
                <a:ext uri="{FF2B5EF4-FFF2-40B4-BE49-F238E27FC236}">
                  <a16:creationId xmlns:a16="http://schemas.microsoft.com/office/drawing/2014/main" id="{0093B0BA-2D43-1AEE-F285-50CE9C3533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09343" y="2647848"/>
              <a:ext cx="2909293" cy="2043405"/>
            </a:xfrm>
            <a:prstGeom prst="rect">
              <a:avLst/>
            </a:prstGeom>
          </p:spPr>
        </p:pic>
      </p:grpSp>
      <p:grpSp>
        <p:nvGrpSpPr>
          <p:cNvPr id="1051" name="Group 1050">
            <a:extLst>
              <a:ext uri="{FF2B5EF4-FFF2-40B4-BE49-F238E27FC236}">
                <a16:creationId xmlns:a16="http://schemas.microsoft.com/office/drawing/2014/main" id="{2F317932-DBD5-6DFB-0860-AB03A66B5FF8}"/>
              </a:ext>
            </a:extLst>
          </p:cNvPr>
          <p:cNvGrpSpPr/>
          <p:nvPr/>
        </p:nvGrpSpPr>
        <p:grpSpPr>
          <a:xfrm>
            <a:off x="-660113" y="5577925"/>
            <a:ext cx="5326795" cy="2350307"/>
            <a:chOff x="8848213" y="5307936"/>
            <a:chExt cx="4181988" cy="2292377"/>
          </a:xfrm>
        </p:grpSpPr>
        <p:sp>
          <p:nvSpPr>
            <p:cNvPr id="125" name="TextBox 33">
              <a:extLst>
                <a:ext uri="{FF2B5EF4-FFF2-40B4-BE49-F238E27FC236}">
                  <a16:creationId xmlns:a16="http://schemas.microsoft.com/office/drawing/2014/main" id="{3C71D099-E7AA-DE37-440F-0D18EBEAB294}"/>
                </a:ext>
              </a:extLst>
            </p:cNvPr>
            <p:cNvSpPr txBox="1"/>
            <p:nvPr/>
          </p:nvSpPr>
          <p:spPr>
            <a:xfrm>
              <a:off x="8848213" y="5307936"/>
              <a:ext cx="4181988" cy="27699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 b="1" dirty="0">
                  <a:latin typeface="Open Sans"/>
                  <a:ea typeface="Open Sans"/>
                  <a:cs typeface="Open Sans"/>
                  <a:sym typeface="Open Sans"/>
                </a:rPr>
                <a:t>Accuracy and validation </a:t>
              </a:r>
            </a:p>
          </p:txBody>
        </p:sp>
        <p:pic>
          <p:nvPicPr>
            <p:cNvPr id="1048" name="Picture 1047" descr="A black background with white text&#10;&#10;Description automatically generated">
              <a:extLst>
                <a:ext uri="{FF2B5EF4-FFF2-40B4-BE49-F238E27FC236}">
                  <a16:creationId xmlns:a16="http://schemas.microsoft.com/office/drawing/2014/main" id="{82087CE2-A2C5-8EA4-254E-AB6366B4F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77562" y="5597672"/>
              <a:ext cx="3162762" cy="370482"/>
            </a:xfrm>
            <a:prstGeom prst="rect">
              <a:avLst/>
            </a:prstGeom>
          </p:spPr>
        </p:pic>
        <p:pic>
          <p:nvPicPr>
            <p:cNvPr id="1049" name="Picture 1048">
              <a:extLst>
                <a:ext uri="{FF2B5EF4-FFF2-40B4-BE49-F238E27FC236}">
                  <a16:creationId xmlns:a16="http://schemas.microsoft.com/office/drawing/2014/main" id="{AEE6F7E5-D260-074F-9ADF-DF4B8B4727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83370" y="6034924"/>
              <a:ext cx="3117973" cy="1565389"/>
            </a:xfrm>
            <a:prstGeom prst="rect">
              <a:avLst/>
            </a:prstGeom>
          </p:spPr>
        </p:pic>
      </p:grpSp>
      <p:sp>
        <p:nvSpPr>
          <p:cNvPr id="16" name="TextBox 33">
            <a:extLst>
              <a:ext uri="{FF2B5EF4-FFF2-40B4-BE49-F238E27FC236}">
                <a16:creationId xmlns:a16="http://schemas.microsoft.com/office/drawing/2014/main" id="{20B435B5-DA22-CC15-596F-4935E73C55B7}"/>
              </a:ext>
            </a:extLst>
          </p:cNvPr>
          <p:cNvSpPr txBox="1"/>
          <p:nvPr/>
        </p:nvSpPr>
        <p:spPr>
          <a:xfrm>
            <a:off x="906049" y="884698"/>
            <a:ext cx="11527593" cy="8620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1300" b="1" dirty="0">
                <a:latin typeface="Arial Narrow" panose="020B0606020202030204" pitchFamily="34" charset="0"/>
                <a:ea typeface="Open Sans"/>
                <a:cs typeface="Open Sans"/>
                <a:sym typeface="Open Sans"/>
              </a:rPr>
              <a:t>Aser Mohamed: 222102487, Sherif </a:t>
            </a:r>
            <a:r>
              <a:rPr lang="en-US" sz="1300" b="1" dirty="0" err="1">
                <a:latin typeface="Arial Narrow" panose="020B0606020202030204" pitchFamily="34" charset="0"/>
                <a:ea typeface="Open Sans"/>
                <a:cs typeface="Open Sans"/>
                <a:sym typeface="Open Sans"/>
              </a:rPr>
              <a:t>farag</a:t>
            </a:r>
            <a:r>
              <a:rPr lang="en-US" sz="1300" b="1" dirty="0">
                <a:latin typeface="Arial Narrow" panose="020B0606020202030204" pitchFamily="34" charset="0"/>
                <a:ea typeface="Open Sans"/>
                <a:cs typeface="Open Sans"/>
                <a:sym typeface="Open Sans"/>
              </a:rPr>
              <a:t>: 222100822, Amina </a:t>
            </a:r>
            <a:r>
              <a:rPr lang="en-US" sz="1300" b="1" dirty="0" err="1">
                <a:latin typeface="Arial Narrow" panose="020B0606020202030204" pitchFamily="34" charset="0"/>
                <a:ea typeface="Open Sans"/>
                <a:cs typeface="Open Sans"/>
                <a:sym typeface="Open Sans"/>
              </a:rPr>
              <a:t>elshabandy</a:t>
            </a:r>
            <a:r>
              <a:rPr lang="en-US" sz="1300" b="1" dirty="0">
                <a:latin typeface="Arial Narrow" panose="020B0606020202030204" pitchFamily="34" charset="0"/>
                <a:ea typeface="Open Sans"/>
                <a:cs typeface="Open Sans"/>
                <a:sym typeface="Open Sans"/>
              </a:rPr>
              <a:t>: 222100306, Ahmed Mohamed: 222100822, Ziad Abdelrahman: 221101043, Mohamed  Ahmed: 221101699 </a:t>
            </a:r>
          </a:p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en-US" sz="1300" b="1" dirty="0">
                <a:latin typeface="Arial Narrow" panose="020B0606020202030204" pitchFamily="34" charset="0"/>
                <a:ea typeface="Open Sans"/>
                <a:cs typeface="Open Sans"/>
                <a:sym typeface="Open Sans"/>
              </a:rPr>
              <a:t>Under supervision of: Dr. Amjad </a:t>
            </a:r>
            <a:r>
              <a:rPr lang="en-US" sz="1300" b="1" dirty="0" err="1">
                <a:latin typeface="Arial Narrow" panose="020B0606020202030204" pitchFamily="34" charset="0"/>
                <a:ea typeface="Open Sans"/>
                <a:cs typeface="Open Sans"/>
                <a:sym typeface="Open Sans"/>
              </a:rPr>
              <a:t>Bayoumy</a:t>
            </a:r>
            <a:endParaRPr lang="en-US" sz="1300" b="1" dirty="0">
              <a:latin typeface="Arial Narrow" panose="020B0606020202030204" pitchFamily="34" charset="0"/>
              <a:ea typeface="Open Sans"/>
              <a:cs typeface="Open Sans"/>
              <a:sym typeface="Open Sans"/>
            </a:endParaRPr>
          </a:p>
          <a:p>
            <a:pPr marL="285750" indent="-2857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1300" b="1" dirty="0">
              <a:latin typeface="Arial Narrow" panose="020B0606020202030204" pitchFamily="34" charset="0"/>
              <a:ea typeface="Open Sans"/>
              <a:cs typeface="Open Sans"/>
              <a:sym typeface="Open Sans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E3DFADD-FB44-E7FC-2E35-8579CE5C78BD}"/>
              </a:ext>
            </a:extLst>
          </p:cNvPr>
          <p:cNvGrpSpPr/>
          <p:nvPr/>
        </p:nvGrpSpPr>
        <p:grpSpPr>
          <a:xfrm>
            <a:off x="14143" y="1296569"/>
            <a:ext cx="4028559" cy="2143739"/>
            <a:chOff x="75343" y="1578068"/>
            <a:chExt cx="4071819" cy="3168199"/>
          </a:xfrm>
        </p:grpSpPr>
        <p:sp>
          <p:nvSpPr>
            <p:cNvPr id="1062" name="TextBox 33">
              <a:extLst>
                <a:ext uri="{FF2B5EF4-FFF2-40B4-BE49-F238E27FC236}">
                  <a16:creationId xmlns:a16="http://schemas.microsoft.com/office/drawing/2014/main" id="{5BA69D3D-8AB5-409C-CFD7-5E4FFBA5F441}"/>
                </a:ext>
              </a:extLst>
            </p:cNvPr>
            <p:cNvSpPr txBox="1"/>
            <p:nvPr/>
          </p:nvSpPr>
          <p:spPr>
            <a:xfrm>
              <a:off x="791716" y="1578068"/>
              <a:ext cx="2565135" cy="45485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 sz="2000" b="1" dirty="0">
                  <a:latin typeface="Arial Narrow" panose="020B0606020202030204" pitchFamily="34" charset="0"/>
                  <a:ea typeface="Open Sans"/>
                  <a:cs typeface="Open Sans"/>
                  <a:sym typeface="Open Sans"/>
                </a:rPr>
                <a:t>Dataset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23C14FB-A398-99ED-DCBD-F62B3CFE78DF}"/>
                </a:ext>
              </a:extLst>
            </p:cNvPr>
            <p:cNvGrpSpPr/>
            <p:nvPr/>
          </p:nvGrpSpPr>
          <p:grpSpPr>
            <a:xfrm>
              <a:off x="75343" y="1999605"/>
              <a:ext cx="4071819" cy="2746662"/>
              <a:chOff x="3546938" y="550445"/>
              <a:chExt cx="7933911" cy="5725951"/>
            </a:xfrm>
          </p:grpSpPr>
          <p:pic>
            <p:nvPicPr>
              <p:cNvPr id="21" name="Google Shape;126;p8" descr="A person standing next to a car&#10;&#10;Description automatically generated">
                <a:extLst>
                  <a:ext uri="{FF2B5EF4-FFF2-40B4-BE49-F238E27FC236}">
                    <a16:creationId xmlns:a16="http://schemas.microsoft.com/office/drawing/2014/main" id="{098BA20C-84C2-25DE-23CC-8D50CBC2DC2A}"/>
                  </a:ext>
                </a:extLst>
              </p:cNvPr>
              <p:cNvPicPr preferRelativeResize="0"/>
              <p:nvPr/>
            </p:nvPicPr>
            <p:blipFill rotWithShape="1">
              <a:blip r:embed="rId7">
                <a:alphaModFix/>
              </a:blip>
              <a:srcRect l="24451"/>
              <a:stretch/>
            </p:blipFill>
            <p:spPr>
              <a:xfrm>
                <a:off x="6199090" y="552275"/>
                <a:ext cx="2541922" cy="273718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2" name="Google Shape;127;p8" descr="A person taking a selfie&#10;&#10;Description automatically generated">
                <a:extLst>
                  <a:ext uri="{FF2B5EF4-FFF2-40B4-BE49-F238E27FC236}">
                    <a16:creationId xmlns:a16="http://schemas.microsoft.com/office/drawing/2014/main" id="{7AFFB4E3-3C61-73B4-8EC7-B5DA31AD6391}"/>
                  </a:ext>
                </a:extLst>
              </p:cNvPr>
              <p:cNvPicPr preferRelativeResize="0"/>
              <p:nvPr/>
            </p:nvPicPr>
            <p:blipFill rotWithShape="1">
              <a:blip r:embed="rId8">
                <a:alphaModFix/>
              </a:blip>
              <a:srcRect/>
              <a:stretch/>
            </p:blipFill>
            <p:spPr>
              <a:xfrm>
                <a:off x="8851245" y="550445"/>
                <a:ext cx="2629604" cy="273901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" name="Google Shape;128;p8" descr="A person in a suit standing on a street&#10;&#10;Description automatically generated">
                <a:extLst>
                  <a:ext uri="{FF2B5EF4-FFF2-40B4-BE49-F238E27FC236}">
                    <a16:creationId xmlns:a16="http://schemas.microsoft.com/office/drawing/2014/main" id="{5335CD78-A355-A00F-6738-895EBC8DB75C}"/>
                  </a:ext>
                </a:extLst>
              </p:cNvPr>
              <p:cNvPicPr preferRelativeResize="0"/>
              <p:nvPr/>
            </p:nvPicPr>
            <p:blipFill rotWithShape="1">
              <a:blip r:embed="rId9">
                <a:alphaModFix/>
              </a:blip>
              <a:srcRect/>
              <a:stretch/>
            </p:blipFill>
            <p:spPr>
              <a:xfrm>
                <a:off x="8851245" y="3368941"/>
                <a:ext cx="2629604" cy="290745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" name="Google Shape;130;p8">
                <a:extLst>
                  <a:ext uri="{FF2B5EF4-FFF2-40B4-BE49-F238E27FC236}">
                    <a16:creationId xmlns:a16="http://schemas.microsoft.com/office/drawing/2014/main" id="{9513CAE3-0453-8668-E22C-3F9DD9273281}"/>
                  </a:ext>
                </a:extLst>
              </p:cNvPr>
              <p:cNvPicPr preferRelativeResize="0"/>
              <p:nvPr/>
            </p:nvPicPr>
            <p:blipFill rotWithShape="1">
              <a:blip r:embed="rId10">
                <a:alphaModFix/>
              </a:blip>
              <a:srcRect/>
              <a:stretch/>
            </p:blipFill>
            <p:spPr>
              <a:xfrm>
                <a:off x="6199091" y="3368941"/>
                <a:ext cx="2541921" cy="288136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6" name="Google Shape;131;p8" descr="A person in a suit and scarf smiling&#10;&#10;Description automatically generated">
                <a:extLst>
                  <a:ext uri="{FF2B5EF4-FFF2-40B4-BE49-F238E27FC236}">
                    <a16:creationId xmlns:a16="http://schemas.microsoft.com/office/drawing/2014/main" id="{44344A76-9437-6385-9B29-E51010146EFB}"/>
                  </a:ext>
                </a:extLst>
              </p:cNvPr>
              <p:cNvPicPr preferRelativeResize="0"/>
              <p:nvPr/>
            </p:nvPicPr>
            <p:blipFill rotWithShape="1">
              <a:blip r:embed="rId11">
                <a:alphaModFix/>
              </a:blip>
              <a:srcRect/>
              <a:stretch/>
            </p:blipFill>
            <p:spPr>
              <a:xfrm>
                <a:off x="3546938" y="600006"/>
                <a:ext cx="2541923" cy="268945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" name="Google Shape;132;p8" descr="A person standing on a dock">
                <a:extLst>
                  <a:ext uri="{FF2B5EF4-FFF2-40B4-BE49-F238E27FC236}">
                    <a16:creationId xmlns:a16="http://schemas.microsoft.com/office/drawing/2014/main" id="{ADA90C9B-2C2A-8DE5-A90A-36B3A526A720}"/>
                  </a:ext>
                </a:extLst>
              </p:cNvPr>
              <p:cNvPicPr preferRelativeResize="0"/>
              <p:nvPr/>
            </p:nvPicPr>
            <p:blipFill rotWithShape="1">
              <a:blip r:embed="rId12">
                <a:alphaModFix/>
              </a:blip>
              <a:srcRect l="23220" t="25512" r="31083" b="35654"/>
              <a:stretch/>
            </p:blipFill>
            <p:spPr>
              <a:xfrm>
                <a:off x="3546938" y="3368944"/>
                <a:ext cx="2541919" cy="288136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4" name="Google Shape;287;p30" descr="A logo with a green and blue background&#10;&#10;Description automatically generated">
            <a:extLst>
              <a:ext uri="{FF2B5EF4-FFF2-40B4-BE49-F238E27FC236}">
                <a16:creationId xmlns:a16="http://schemas.microsoft.com/office/drawing/2014/main" id="{780EBD1E-C3A1-9C59-6405-B4B43196CFAB}"/>
              </a:ext>
            </a:extLst>
          </p:cNvPr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0" y="0"/>
            <a:ext cx="906049" cy="9060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71F283DB-ECFE-9992-A39C-84506266DF0E}"/>
              </a:ext>
            </a:extLst>
          </p:cNvPr>
          <p:cNvGrpSpPr/>
          <p:nvPr/>
        </p:nvGrpSpPr>
        <p:grpSpPr>
          <a:xfrm>
            <a:off x="-2142" y="7986155"/>
            <a:ext cx="4041522" cy="1615045"/>
            <a:chOff x="230034" y="8127219"/>
            <a:chExt cx="3763049" cy="1299892"/>
          </a:xfrm>
        </p:grpSpPr>
        <p:sp>
          <p:nvSpPr>
            <p:cNvPr id="14" name="TextBox 33">
              <a:extLst>
                <a:ext uri="{FF2B5EF4-FFF2-40B4-BE49-F238E27FC236}">
                  <a16:creationId xmlns:a16="http://schemas.microsoft.com/office/drawing/2014/main" id="{6D2A4BF0-DDFB-F624-E21D-BD1EA26A0CDE}"/>
                </a:ext>
              </a:extLst>
            </p:cNvPr>
            <p:cNvSpPr txBox="1"/>
            <p:nvPr/>
          </p:nvSpPr>
          <p:spPr>
            <a:xfrm>
              <a:off x="370391" y="8127219"/>
              <a:ext cx="3432478" cy="21508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 sz="1600" b="1" dirty="0">
                  <a:latin typeface="Open Sans"/>
                  <a:ea typeface="Open Sans"/>
                  <a:cs typeface="Open Sans"/>
                  <a:sym typeface="Open Sans"/>
                </a:rPr>
                <a:t>Testing</a:t>
              </a:r>
            </a:p>
          </p:txBody>
        </p:sp>
        <p:pic>
          <p:nvPicPr>
            <p:cNvPr id="17" name="Google Shape;288;p30" descr="A collage of a person&#10;&#10;Description automatically generated">
              <a:extLst>
                <a:ext uri="{FF2B5EF4-FFF2-40B4-BE49-F238E27FC236}">
                  <a16:creationId xmlns:a16="http://schemas.microsoft.com/office/drawing/2014/main" id="{E6DFB306-EE17-5509-4E60-9B88C742AA36}"/>
                </a:ext>
              </a:extLst>
            </p:cNvPr>
            <p:cNvPicPr preferRelativeResize="0"/>
            <p:nvPr/>
          </p:nvPicPr>
          <p:blipFill rotWithShape="1">
            <a:blip r:embed="rId14">
              <a:alphaModFix/>
            </a:blip>
            <a:srcRect/>
            <a:stretch/>
          </p:blipFill>
          <p:spPr>
            <a:xfrm>
              <a:off x="230034" y="8388926"/>
              <a:ext cx="3763049" cy="103818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" name="TextBox 6"/>
          <p:cNvSpPr txBox="1"/>
          <p:nvPr/>
        </p:nvSpPr>
        <p:spPr>
          <a:xfrm>
            <a:off x="1960641" y="102779"/>
            <a:ext cx="7748934" cy="738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sz="2400" b="1" spc="639" dirty="0">
                <a:latin typeface="Arial Narrow" panose="020B0606020202030204" pitchFamily="34" charset="0"/>
                <a:ea typeface="Open Sans" panose="020B0606030504020204" pitchFamily="34" charset="0"/>
                <a:cs typeface="Open Sans" panose="020B0606030504020204" pitchFamily="34" charset="0"/>
                <a:sym typeface="Ballpoint"/>
              </a:rPr>
              <a:t>Real-Time Face Recognition and ESP32-CAM Using Neural Networks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18B0C90-60E1-467D-CDD5-7902C996D928}"/>
              </a:ext>
            </a:extLst>
          </p:cNvPr>
          <p:cNvGrpSpPr/>
          <p:nvPr/>
        </p:nvGrpSpPr>
        <p:grpSpPr>
          <a:xfrm>
            <a:off x="8077200" y="6704411"/>
            <a:ext cx="5384442" cy="2057828"/>
            <a:chOff x="9204481" y="2230952"/>
            <a:chExt cx="3897019" cy="2400118"/>
          </a:xfrm>
        </p:grpSpPr>
        <p:sp>
          <p:nvSpPr>
            <p:cNvPr id="31" name="TextBox 33">
              <a:extLst>
                <a:ext uri="{FF2B5EF4-FFF2-40B4-BE49-F238E27FC236}">
                  <a16:creationId xmlns:a16="http://schemas.microsoft.com/office/drawing/2014/main" id="{7F493E26-7C18-464F-8AA8-A55F0D1BFCBE}"/>
                </a:ext>
              </a:extLst>
            </p:cNvPr>
            <p:cNvSpPr txBox="1"/>
            <p:nvPr/>
          </p:nvSpPr>
          <p:spPr>
            <a:xfrm>
              <a:off x="9204481" y="2230952"/>
              <a:ext cx="3897019" cy="35897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 sz="2000" b="1" dirty="0">
                  <a:latin typeface="Arial Narrow" panose="020B0606020202030204" pitchFamily="34" charset="0"/>
                  <a:ea typeface="Open Sans"/>
                  <a:cs typeface="Open Sans"/>
                  <a:sym typeface="Open Sans"/>
                </a:rPr>
                <a:t>Simulation</a:t>
              </a:r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C25EC4B6-D962-E03B-8715-9CB3239CC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09343" y="2708031"/>
              <a:ext cx="2909293" cy="1923039"/>
            </a:xfrm>
            <a:prstGeom prst="rect">
              <a:avLst/>
            </a:prstGeom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92538A5-2178-3A80-597A-A693F1F36041}"/>
              </a:ext>
            </a:extLst>
          </p:cNvPr>
          <p:cNvGrpSpPr/>
          <p:nvPr/>
        </p:nvGrpSpPr>
        <p:grpSpPr>
          <a:xfrm>
            <a:off x="7450338" y="1296569"/>
            <a:ext cx="5919007" cy="5298878"/>
            <a:chOff x="8801726" y="2704219"/>
            <a:chExt cx="3897019" cy="3286562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76B145D-4E7A-ED08-7484-AFCE20AF40FB}"/>
                </a:ext>
              </a:extLst>
            </p:cNvPr>
            <p:cNvSpPr txBox="1"/>
            <p:nvPr/>
          </p:nvSpPr>
          <p:spPr>
            <a:xfrm>
              <a:off x="8801726" y="2704219"/>
              <a:ext cx="3897019" cy="35897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 sz="2000" b="1" dirty="0">
                  <a:latin typeface="Arial Narrow" panose="020B0606020202030204" pitchFamily="34" charset="0"/>
                  <a:ea typeface="Open Sans"/>
                  <a:cs typeface="Open Sans"/>
                  <a:sym typeface="Open Sans"/>
                </a:rPr>
                <a:t>Experimental results</a:t>
              </a:r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977F53D0-33AD-4B55-E06C-10B0883B18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820" t="4133" r="19286" b="40620"/>
            <a:stretch/>
          </p:blipFill>
          <p:spPr>
            <a:xfrm>
              <a:off x="9688650" y="2982996"/>
              <a:ext cx="2636297" cy="3007785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EA36E24-D564-72E8-9765-1C3E3497EE07}"/>
              </a:ext>
            </a:extLst>
          </p:cNvPr>
          <p:cNvGrpSpPr/>
          <p:nvPr/>
        </p:nvGrpSpPr>
        <p:grpSpPr>
          <a:xfrm>
            <a:off x="4054152" y="1597884"/>
            <a:ext cx="4713587" cy="8003317"/>
            <a:chOff x="4054152" y="1821445"/>
            <a:chExt cx="4713587" cy="7854540"/>
          </a:xfrm>
        </p:grpSpPr>
        <p:sp>
          <p:nvSpPr>
            <p:cNvPr id="98" name="TextBox 33">
              <a:extLst>
                <a:ext uri="{FF2B5EF4-FFF2-40B4-BE49-F238E27FC236}">
                  <a16:creationId xmlns:a16="http://schemas.microsoft.com/office/drawing/2014/main" id="{C37B84C0-51F0-BAB4-8591-267E6DCED038}"/>
                </a:ext>
              </a:extLst>
            </p:cNvPr>
            <p:cNvSpPr txBox="1"/>
            <p:nvPr/>
          </p:nvSpPr>
          <p:spPr>
            <a:xfrm>
              <a:off x="4213086" y="1821445"/>
              <a:ext cx="3934347" cy="27699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 b="1" dirty="0">
                  <a:latin typeface="Open Sans"/>
                  <a:ea typeface="Open Sans"/>
                  <a:cs typeface="Open Sans"/>
                  <a:sym typeface="Open Sans"/>
                </a:rPr>
                <a:t>Project</a:t>
              </a: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52311FF-8F3F-4B0C-AA01-C913B3AF49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625" r="24210" b="10071"/>
            <a:stretch/>
          </p:blipFill>
          <p:spPr>
            <a:xfrm>
              <a:off x="4054152" y="2118585"/>
              <a:ext cx="4713587" cy="75574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793</TotalTime>
  <Words>63</Words>
  <Application>Microsoft Office PowerPoint</Application>
  <PresentationFormat>A3 Paper (297x420 mm)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 Narrow</vt:lpstr>
      <vt:lpstr>Arial</vt:lpstr>
      <vt:lpstr>Open Sans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Brown and Yellow Doodle The artistic Process Poster</dc:title>
  <cp:lastModifiedBy>Mohamed Ahmed Fathi Amer</cp:lastModifiedBy>
  <cp:revision>22</cp:revision>
  <dcterms:created xsi:type="dcterms:W3CDTF">2006-08-16T00:00:00Z</dcterms:created>
  <dcterms:modified xsi:type="dcterms:W3CDTF">2025-01-21T17:09:13Z</dcterms:modified>
  <dc:identifier>DAGbhdJCZkE</dc:identifier>
</cp:coreProperties>
</file>

<file path=docProps/thumbnail.jpeg>
</file>